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ECONOMIC CONDITIONS DURING THE PALLAVAS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7823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305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ECONOIC LIFE </a:t>
            </a:r>
          </a:p>
          <a:p>
            <a:endParaRPr lang="en-IN" dirty="0"/>
          </a:p>
          <a:p>
            <a:r>
              <a:rPr lang="en-IN" b="1" dirty="0" smtClean="0"/>
              <a:t>Agriculture .</a:t>
            </a:r>
          </a:p>
          <a:p>
            <a:endParaRPr lang="en-IN" dirty="0"/>
          </a:p>
          <a:p>
            <a:r>
              <a:rPr lang="en-IN" dirty="0" smtClean="0"/>
              <a:t>The economy had remained self sufficient of the </a:t>
            </a:r>
            <a:r>
              <a:rPr lang="en-IN" dirty="0" err="1" smtClean="0"/>
              <a:t>Pallava</a:t>
            </a:r>
            <a:r>
              <a:rPr lang="en-IN" dirty="0" smtClean="0"/>
              <a:t> Kingdom was chiefly based on Villages and agriculture </a:t>
            </a:r>
          </a:p>
          <a:p>
            <a:endParaRPr lang="en-IN" dirty="0"/>
          </a:p>
          <a:p>
            <a:r>
              <a:rPr lang="en-IN" dirty="0" smtClean="0"/>
              <a:t>Paddy and Cotton  were extensively cultivated .</a:t>
            </a:r>
          </a:p>
          <a:p>
            <a:endParaRPr lang="en-IN" dirty="0"/>
          </a:p>
          <a:p>
            <a:r>
              <a:rPr lang="en-IN" dirty="0" smtClean="0"/>
              <a:t>Rice was exported to China and East Indies .</a:t>
            </a:r>
          </a:p>
          <a:p>
            <a:endParaRPr lang="en-IN" dirty="0"/>
          </a:p>
          <a:p>
            <a:r>
              <a:rPr lang="en-IN" dirty="0" smtClean="0"/>
              <a:t>The creation of the </a:t>
            </a:r>
            <a:r>
              <a:rPr lang="en-IN" dirty="0" err="1" smtClean="0"/>
              <a:t>Brahmadeya</a:t>
            </a:r>
            <a:r>
              <a:rPr lang="en-IN" dirty="0" smtClean="0"/>
              <a:t> villages had started during the </a:t>
            </a:r>
            <a:r>
              <a:rPr lang="en-IN" dirty="0" err="1" smtClean="0"/>
              <a:t>Pallava</a:t>
            </a:r>
            <a:r>
              <a:rPr lang="en-IN" dirty="0" smtClean="0"/>
              <a:t> period .</a:t>
            </a:r>
          </a:p>
          <a:p>
            <a:endParaRPr lang="en-IN" dirty="0"/>
          </a:p>
          <a:p>
            <a:r>
              <a:rPr lang="en-IN" dirty="0" smtClean="0"/>
              <a:t>The Brahmins began to settle in these villages  and they were exempted  from paying taxes. </a:t>
            </a:r>
          </a:p>
          <a:p>
            <a:endParaRPr lang="en-IN" dirty="0"/>
          </a:p>
          <a:p>
            <a:r>
              <a:rPr lang="en-IN" dirty="0" smtClean="0"/>
              <a:t>The Lands donated to the temples were called as </a:t>
            </a:r>
            <a:r>
              <a:rPr lang="en-IN" dirty="0" err="1" smtClean="0"/>
              <a:t>Devadanas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number of villages had increased during the </a:t>
            </a:r>
            <a:r>
              <a:rPr lang="en-IN" dirty="0" err="1" smtClean="0"/>
              <a:t>Pallava</a:t>
            </a:r>
            <a:r>
              <a:rPr lang="en-IN" dirty="0" smtClean="0"/>
              <a:t> rule 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933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93032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 smtClean="0"/>
          </a:p>
          <a:p>
            <a:r>
              <a:rPr lang="en-IN" dirty="0" smtClean="0"/>
              <a:t>There were two types of lands __ Cultivable Lands and Arid Lands </a:t>
            </a:r>
          </a:p>
          <a:p>
            <a:endParaRPr lang="en-IN" dirty="0"/>
          </a:p>
          <a:p>
            <a:r>
              <a:rPr lang="en-IN" dirty="0" smtClean="0"/>
              <a:t>Arid lands were reclaimed and cultivated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kings had erected </a:t>
            </a:r>
            <a:r>
              <a:rPr lang="en-IN" dirty="0" err="1" smtClean="0"/>
              <a:t>sevesral</a:t>
            </a:r>
            <a:r>
              <a:rPr lang="en-IN" dirty="0" smtClean="0"/>
              <a:t> irrigation Tanks 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ruler </a:t>
            </a:r>
            <a:r>
              <a:rPr lang="en-IN" dirty="0" err="1" smtClean="0"/>
              <a:t>Mahendravarman</a:t>
            </a:r>
            <a:r>
              <a:rPr lang="en-IN" dirty="0" smtClean="0"/>
              <a:t> I  erected the </a:t>
            </a:r>
            <a:r>
              <a:rPr lang="en-IN" dirty="0" err="1" smtClean="0"/>
              <a:t>Mamandur</a:t>
            </a:r>
            <a:r>
              <a:rPr lang="en-IN" dirty="0" smtClean="0"/>
              <a:t> Tank   called </a:t>
            </a:r>
            <a:r>
              <a:rPr lang="en-IN" dirty="0" err="1" smtClean="0"/>
              <a:t>Chitra</a:t>
            </a:r>
            <a:r>
              <a:rPr lang="en-IN" dirty="0" smtClean="0"/>
              <a:t> Mega </a:t>
            </a:r>
            <a:r>
              <a:rPr lang="en-IN" dirty="0" err="1" smtClean="0"/>
              <a:t>Tadakam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b="1" dirty="0" smtClean="0"/>
              <a:t>Handicrafts 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Crafts of the </a:t>
            </a:r>
            <a:r>
              <a:rPr lang="en-IN" dirty="0" err="1" smtClean="0"/>
              <a:t>Pallava</a:t>
            </a:r>
            <a:r>
              <a:rPr lang="en-IN" dirty="0" smtClean="0"/>
              <a:t> period include Weaving , Stone Cutting , Pottery , Carpentry  and  Ivory Works ,</a:t>
            </a:r>
          </a:p>
          <a:p>
            <a:endParaRPr lang="en-IN" dirty="0"/>
          </a:p>
          <a:p>
            <a:r>
              <a:rPr lang="en-IN" dirty="0" smtClean="0"/>
              <a:t>The Cotton Clothes were exported to China , Babylonia and Egypt .</a:t>
            </a:r>
          </a:p>
          <a:p>
            <a:endParaRPr lang="en-IN" dirty="0"/>
          </a:p>
          <a:p>
            <a:r>
              <a:rPr lang="en-IN" dirty="0" err="1" smtClean="0"/>
              <a:t>Kanchipuram</a:t>
            </a:r>
            <a:r>
              <a:rPr lang="en-IN" dirty="0" smtClean="0"/>
              <a:t> had remained an important centre for Silk Weaving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41542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4572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Internal Trade </a:t>
            </a:r>
          </a:p>
          <a:p>
            <a:endParaRPr lang="en-IN" dirty="0"/>
          </a:p>
          <a:p>
            <a:r>
              <a:rPr lang="en-IN" dirty="0" smtClean="0"/>
              <a:t>The increase in production and the expanding economy  under the </a:t>
            </a:r>
            <a:r>
              <a:rPr lang="en-IN" dirty="0" err="1" smtClean="0"/>
              <a:t>Pallavas</a:t>
            </a:r>
            <a:r>
              <a:rPr lang="en-IN" dirty="0" smtClean="0"/>
              <a:t> led to the growth of Trade .</a:t>
            </a:r>
          </a:p>
          <a:p>
            <a:endParaRPr lang="en-IN" dirty="0"/>
          </a:p>
          <a:p>
            <a:r>
              <a:rPr lang="en-IN" dirty="0" smtClean="0"/>
              <a:t>There was a remarkable growth in the internal trade . </a:t>
            </a:r>
          </a:p>
          <a:p>
            <a:endParaRPr lang="en-IN" dirty="0"/>
          </a:p>
          <a:p>
            <a:r>
              <a:rPr lang="en-IN" dirty="0" smtClean="0"/>
              <a:t>The regular markets had gradually become urban centres .</a:t>
            </a:r>
          </a:p>
          <a:p>
            <a:endParaRPr lang="en-IN" dirty="0"/>
          </a:p>
          <a:p>
            <a:r>
              <a:rPr lang="en-IN" dirty="0" smtClean="0"/>
              <a:t>There were excellent highways to transport goods from one place to another .</a:t>
            </a:r>
          </a:p>
          <a:p>
            <a:endParaRPr lang="en-IN" dirty="0"/>
          </a:p>
          <a:p>
            <a:r>
              <a:rPr lang="en-IN" dirty="0" smtClean="0"/>
              <a:t>The Capital city , </a:t>
            </a:r>
            <a:r>
              <a:rPr lang="en-IN" dirty="0" err="1" smtClean="0"/>
              <a:t>Kanchipuram</a:t>
            </a:r>
            <a:r>
              <a:rPr lang="en-IN" dirty="0" smtClean="0"/>
              <a:t>  had remained an important trading centre .</a:t>
            </a:r>
          </a:p>
          <a:p>
            <a:endParaRPr lang="en-IN" dirty="0"/>
          </a:p>
          <a:p>
            <a:r>
              <a:rPr lang="en-IN" dirty="0" smtClean="0"/>
              <a:t>The merchants of the </a:t>
            </a:r>
            <a:r>
              <a:rPr lang="en-IN" dirty="0" err="1" smtClean="0"/>
              <a:t>Pallava</a:t>
            </a:r>
            <a:r>
              <a:rPr lang="en-IN" dirty="0" smtClean="0"/>
              <a:t> period had to obtain license to keep shops and they were also asked to pay taxes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Pallavas</a:t>
            </a:r>
            <a:r>
              <a:rPr lang="en-IN" dirty="0" smtClean="0"/>
              <a:t> had issued Gold  and Silver Coins , which had resulted in the expansion of commerce .</a:t>
            </a:r>
          </a:p>
          <a:p>
            <a:endParaRPr lang="en-IN" dirty="0"/>
          </a:p>
          <a:p>
            <a:r>
              <a:rPr lang="en-IN" dirty="0" smtClean="0"/>
              <a:t>The merchants had  formed their own organizations called </a:t>
            </a:r>
            <a:r>
              <a:rPr lang="en-IN" dirty="0" err="1" smtClean="0"/>
              <a:t>Manigramam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7081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48653"/>
            <a:ext cx="8458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Foreign Trade .</a:t>
            </a:r>
          </a:p>
          <a:p>
            <a:endParaRPr lang="en-IN" dirty="0"/>
          </a:p>
          <a:p>
            <a:r>
              <a:rPr lang="en-IN" dirty="0" smtClean="0"/>
              <a:t>Spices , Cotton Textiles , Precious Stones and Medicinal Plants were exported to the countries like Java , Sumatra , </a:t>
            </a:r>
            <a:r>
              <a:rPr lang="en-IN" dirty="0" err="1" smtClean="0"/>
              <a:t>Kadaram</a:t>
            </a:r>
            <a:r>
              <a:rPr lang="en-IN" dirty="0" smtClean="0"/>
              <a:t> , </a:t>
            </a:r>
            <a:r>
              <a:rPr lang="en-IN" dirty="0" err="1" smtClean="0"/>
              <a:t>Combodia</a:t>
            </a:r>
            <a:r>
              <a:rPr lang="en-IN" dirty="0" smtClean="0"/>
              <a:t> , Sri Lanka , China and Burma .</a:t>
            </a:r>
          </a:p>
          <a:p>
            <a:endParaRPr lang="en-IN" dirty="0"/>
          </a:p>
          <a:p>
            <a:r>
              <a:rPr lang="en-IN" dirty="0" smtClean="0"/>
              <a:t>The foreign merchants were known as </a:t>
            </a:r>
            <a:r>
              <a:rPr lang="en-IN" dirty="0" err="1" smtClean="0"/>
              <a:t>Nanadesi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err="1" smtClean="0"/>
              <a:t>Mamallapuram</a:t>
            </a:r>
            <a:r>
              <a:rPr lang="en-IN" dirty="0" smtClean="0"/>
              <a:t>  and </a:t>
            </a:r>
            <a:r>
              <a:rPr lang="en-IN" dirty="0" err="1" smtClean="0"/>
              <a:t>Mylapore</a:t>
            </a:r>
            <a:r>
              <a:rPr lang="en-IN" dirty="0" smtClean="0"/>
              <a:t> were the important seaports of the </a:t>
            </a:r>
            <a:r>
              <a:rPr lang="en-IN" dirty="0" err="1" smtClean="0"/>
              <a:t>Pallavas</a:t>
            </a:r>
            <a:r>
              <a:rPr lang="en-IN" dirty="0" smtClean="0"/>
              <a:t> .</a:t>
            </a:r>
          </a:p>
          <a:p>
            <a:endParaRPr lang="en-IN" sz="2000" b="1" dirty="0"/>
          </a:p>
          <a:p>
            <a:r>
              <a:rPr lang="en-IN" sz="2000" b="1" dirty="0" smtClean="0"/>
              <a:t>Weights and Measures .</a:t>
            </a:r>
          </a:p>
          <a:p>
            <a:endParaRPr lang="en-IN" dirty="0"/>
          </a:p>
          <a:p>
            <a:r>
              <a:rPr lang="en-IN" dirty="0" smtClean="0"/>
              <a:t>Lands were measured with the units called </a:t>
            </a:r>
            <a:r>
              <a:rPr lang="en-IN" dirty="0" err="1" smtClean="0"/>
              <a:t>Uzhavu</a:t>
            </a:r>
            <a:r>
              <a:rPr lang="en-IN" dirty="0" smtClean="0"/>
              <a:t>, </a:t>
            </a:r>
            <a:r>
              <a:rPr lang="en-IN" dirty="0" err="1" smtClean="0"/>
              <a:t>Nivarthanam</a:t>
            </a:r>
            <a:r>
              <a:rPr lang="en-IN" dirty="0" smtClean="0"/>
              <a:t> or </a:t>
            </a:r>
            <a:r>
              <a:rPr lang="en-IN" dirty="0" err="1" smtClean="0"/>
              <a:t>Pattiga</a:t>
            </a:r>
            <a:r>
              <a:rPr lang="en-IN" dirty="0"/>
              <a:t> </a:t>
            </a:r>
            <a:r>
              <a:rPr lang="en-IN" dirty="0" smtClean="0"/>
              <a:t>and </a:t>
            </a:r>
            <a:r>
              <a:rPr lang="en-IN" dirty="0" err="1" smtClean="0"/>
              <a:t>Hala</a:t>
            </a:r>
            <a:r>
              <a:rPr lang="en-IN" dirty="0" smtClean="0"/>
              <a:t> refers to the unit of land .</a:t>
            </a:r>
          </a:p>
          <a:p>
            <a:endParaRPr lang="en-IN" dirty="0"/>
          </a:p>
          <a:p>
            <a:r>
              <a:rPr lang="en-IN" dirty="0" smtClean="0"/>
              <a:t>Plough was used for measuring the land .</a:t>
            </a:r>
          </a:p>
          <a:p>
            <a:endParaRPr lang="en-IN" dirty="0"/>
          </a:p>
          <a:p>
            <a:r>
              <a:rPr lang="en-IN" dirty="0" smtClean="0"/>
              <a:t>Paddy and Rice were measured by </a:t>
            </a:r>
            <a:r>
              <a:rPr lang="en-IN" dirty="0" err="1" smtClean="0"/>
              <a:t>Chudunazhhi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other units such as </a:t>
            </a:r>
            <a:r>
              <a:rPr lang="en-IN" dirty="0" err="1" smtClean="0"/>
              <a:t>Videl</a:t>
            </a:r>
            <a:r>
              <a:rPr lang="en-IN" dirty="0" smtClean="0"/>
              <a:t> , </a:t>
            </a:r>
            <a:r>
              <a:rPr lang="en-IN" dirty="0" err="1" smtClean="0"/>
              <a:t>Vidugu</a:t>
            </a:r>
            <a:r>
              <a:rPr lang="en-IN" dirty="0" smtClean="0"/>
              <a:t> and </a:t>
            </a:r>
            <a:r>
              <a:rPr lang="en-IN" dirty="0" err="1" smtClean="0"/>
              <a:t>Uzhkku</a:t>
            </a:r>
            <a:r>
              <a:rPr lang="en-IN" dirty="0" smtClean="0"/>
              <a:t>  were also used for measurement .</a:t>
            </a:r>
          </a:p>
          <a:p>
            <a:endParaRPr lang="en-IN" dirty="0"/>
          </a:p>
          <a:p>
            <a:r>
              <a:rPr lang="en-IN" dirty="0" err="1" smtClean="0"/>
              <a:t>Pidi</a:t>
            </a:r>
            <a:r>
              <a:rPr lang="en-IN" dirty="0" smtClean="0"/>
              <a:t> was the smallest unit .</a:t>
            </a:r>
          </a:p>
        </p:txBody>
      </p:sp>
    </p:spTree>
    <p:extLst>
      <p:ext uri="{BB962C8B-B14F-4D97-AF65-F5344CB8AC3E}">
        <p14:creationId xmlns:p14="http://schemas.microsoft.com/office/powerpoint/2010/main" val="3366647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30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units such as </a:t>
            </a:r>
            <a:r>
              <a:rPr lang="en-IN" dirty="0" err="1" smtClean="0"/>
              <a:t>Aazhakku</a:t>
            </a:r>
            <a:r>
              <a:rPr lang="en-IN" dirty="0" smtClean="0"/>
              <a:t> , </a:t>
            </a:r>
            <a:r>
              <a:rPr lang="en-IN" dirty="0" err="1" smtClean="0"/>
              <a:t>Uzhakku</a:t>
            </a:r>
            <a:r>
              <a:rPr lang="en-IN" dirty="0" smtClean="0"/>
              <a:t> , Uri  and </a:t>
            </a:r>
            <a:r>
              <a:rPr lang="en-IN" dirty="0" err="1" smtClean="0"/>
              <a:t>Nazhi</a:t>
            </a:r>
            <a:r>
              <a:rPr lang="en-IN" dirty="0" smtClean="0"/>
              <a:t> were used to measure items like Milk , Ghee , and Oil .</a:t>
            </a:r>
          </a:p>
          <a:p>
            <a:endParaRPr lang="en-IN" dirty="0"/>
          </a:p>
          <a:p>
            <a:r>
              <a:rPr lang="en-IN" dirty="0" smtClean="0"/>
              <a:t>Gold was measured by the units called </a:t>
            </a:r>
            <a:r>
              <a:rPr lang="en-IN" dirty="0" err="1" smtClean="0"/>
              <a:t>Kazhanju</a:t>
            </a:r>
            <a:r>
              <a:rPr lang="en-IN" dirty="0" smtClean="0"/>
              <a:t> and </a:t>
            </a:r>
            <a:r>
              <a:rPr lang="en-IN" dirty="0" err="1" smtClean="0"/>
              <a:t>Manjadi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                                                _____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442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Religion under the </a:t>
            </a:r>
            <a:r>
              <a:rPr lang="en-IN" sz="2000" b="1" dirty="0" err="1" smtClean="0"/>
              <a:t>Pallavas</a:t>
            </a:r>
            <a:r>
              <a:rPr lang="en-IN" sz="2000" b="1" dirty="0" smtClean="0"/>
              <a:t> 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During the </a:t>
            </a:r>
            <a:r>
              <a:rPr lang="en-IN" dirty="0" err="1" smtClean="0"/>
              <a:t>Pallava</a:t>
            </a:r>
            <a:r>
              <a:rPr lang="en-IN" dirty="0" smtClean="0"/>
              <a:t> period , both </a:t>
            </a:r>
            <a:r>
              <a:rPr lang="en-IN" dirty="0" err="1" smtClean="0"/>
              <a:t>Saivism</a:t>
            </a:r>
            <a:r>
              <a:rPr lang="en-IN" dirty="0" smtClean="0"/>
              <a:t> and </a:t>
            </a:r>
            <a:r>
              <a:rPr lang="en-IN" dirty="0" err="1" smtClean="0"/>
              <a:t>Vaishnavism</a:t>
            </a:r>
            <a:r>
              <a:rPr lang="en-IN" dirty="0" smtClean="0"/>
              <a:t>  had been revived ,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rulers  patronized both these religions .</a:t>
            </a:r>
          </a:p>
          <a:p>
            <a:endParaRPr lang="en-IN" dirty="0"/>
          </a:p>
          <a:p>
            <a:r>
              <a:rPr lang="en-IN" dirty="0" smtClean="0"/>
              <a:t>The spread of </a:t>
            </a:r>
            <a:r>
              <a:rPr lang="en-IN" dirty="0" err="1" smtClean="0"/>
              <a:t>Bhakthi</a:t>
            </a:r>
            <a:r>
              <a:rPr lang="en-IN" dirty="0" smtClean="0"/>
              <a:t> Movement  was encouraged by the </a:t>
            </a:r>
            <a:r>
              <a:rPr lang="en-IN" dirty="0" err="1" smtClean="0"/>
              <a:t>Pallava</a:t>
            </a:r>
            <a:r>
              <a:rPr lang="en-IN" dirty="0" smtClean="0"/>
              <a:t> rulers .</a:t>
            </a:r>
          </a:p>
          <a:p>
            <a:endParaRPr lang="en-IN" dirty="0"/>
          </a:p>
          <a:p>
            <a:r>
              <a:rPr lang="en-IN" sz="2000" b="1" dirty="0" err="1" smtClean="0"/>
              <a:t>Bhakthi</a:t>
            </a:r>
            <a:r>
              <a:rPr lang="en-IN" sz="2000" b="1" dirty="0" smtClean="0"/>
              <a:t> Movement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Bhakthi</a:t>
            </a:r>
            <a:r>
              <a:rPr lang="en-IN" dirty="0" smtClean="0"/>
              <a:t> Movement , which had spread in South India during Sixth and Seventh centuries AD  , made a tremendous  impact in the Social and Cultural life of the people .</a:t>
            </a:r>
          </a:p>
          <a:p>
            <a:endParaRPr lang="en-IN" dirty="0"/>
          </a:p>
          <a:p>
            <a:r>
              <a:rPr lang="en-IN" dirty="0" smtClean="0"/>
              <a:t>The term </a:t>
            </a:r>
            <a:r>
              <a:rPr lang="en-IN" dirty="0" err="1" smtClean="0"/>
              <a:t>Bhakthi</a:t>
            </a:r>
            <a:r>
              <a:rPr lang="en-IN" dirty="0" smtClean="0"/>
              <a:t>  means Devotion to God .</a:t>
            </a:r>
          </a:p>
          <a:p>
            <a:endParaRPr lang="en-IN" dirty="0"/>
          </a:p>
          <a:p>
            <a:r>
              <a:rPr lang="en-IN" dirty="0" smtClean="0"/>
              <a:t>True </a:t>
            </a:r>
            <a:r>
              <a:rPr lang="en-IN" dirty="0" err="1" smtClean="0"/>
              <a:t>Bhakthi</a:t>
            </a:r>
            <a:r>
              <a:rPr lang="en-IN" dirty="0" smtClean="0"/>
              <a:t> was considered as more valuable than mere rites and rituals .</a:t>
            </a:r>
          </a:p>
          <a:p>
            <a:endParaRPr lang="en-IN" dirty="0"/>
          </a:p>
          <a:p>
            <a:r>
              <a:rPr lang="en-IN" dirty="0" smtClean="0"/>
              <a:t>During the period of </a:t>
            </a:r>
            <a:r>
              <a:rPr lang="en-IN" dirty="0" err="1" smtClean="0"/>
              <a:t>Pallavas</a:t>
            </a:r>
            <a:r>
              <a:rPr lang="en-IN" dirty="0" smtClean="0"/>
              <a:t>  </a:t>
            </a:r>
            <a:r>
              <a:rPr lang="en-IN" dirty="0" err="1" smtClean="0"/>
              <a:t>Alzhwars</a:t>
            </a:r>
            <a:r>
              <a:rPr lang="en-IN" dirty="0" smtClean="0"/>
              <a:t> and </a:t>
            </a:r>
            <a:r>
              <a:rPr lang="en-IN" dirty="0" err="1" smtClean="0"/>
              <a:t>Nayanmars</a:t>
            </a:r>
            <a:r>
              <a:rPr lang="en-IN" dirty="0" smtClean="0"/>
              <a:t> preached the cult of </a:t>
            </a:r>
            <a:r>
              <a:rPr lang="en-IN" dirty="0" err="1" smtClean="0"/>
              <a:t>Bhakthi</a:t>
            </a:r>
            <a:r>
              <a:rPr lang="en-IN" dirty="0" smtClean="0"/>
              <a:t> among the people .</a:t>
            </a:r>
          </a:p>
        </p:txBody>
      </p:sp>
    </p:spTree>
    <p:extLst>
      <p:ext uri="{BB962C8B-B14F-4D97-AF65-F5344CB8AC3E}">
        <p14:creationId xmlns:p14="http://schemas.microsoft.com/office/powerpoint/2010/main" val="436693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85800"/>
            <a:ext cx="8382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Saivism</a:t>
            </a:r>
            <a:r>
              <a:rPr lang="en-IN" sz="2000" b="1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followers  of Lord Siva were known as </a:t>
            </a:r>
            <a:r>
              <a:rPr lang="en-IN" dirty="0" err="1" smtClean="0"/>
              <a:t>Saivaites</a:t>
            </a:r>
            <a:r>
              <a:rPr lang="en-IN" dirty="0" smtClean="0"/>
              <a:t> , the </a:t>
            </a:r>
            <a:r>
              <a:rPr lang="en-IN" dirty="0" err="1" smtClean="0"/>
              <a:t>saiva</a:t>
            </a:r>
            <a:r>
              <a:rPr lang="en-IN" dirty="0" smtClean="0"/>
              <a:t> Saints , </a:t>
            </a:r>
            <a:r>
              <a:rPr lang="en-IN" dirty="0" err="1" smtClean="0"/>
              <a:t>Nayanmars</a:t>
            </a:r>
            <a:r>
              <a:rPr lang="en-IN" dirty="0" smtClean="0"/>
              <a:t> had preached </a:t>
            </a:r>
            <a:r>
              <a:rPr lang="en-IN" dirty="0" err="1" smtClean="0"/>
              <a:t>Saivism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There were Sixty Three </a:t>
            </a:r>
            <a:r>
              <a:rPr lang="en-IN" dirty="0" err="1" smtClean="0"/>
              <a:t>Nayanmars</a:t>
            </a:r>
            <a:r>
              <a:rPr lang="en-IN" dirty="0" smtClean="0"/>
              <a:t> , the most important among them were  </a:t>
            </a:r>
          </a:p>
          <a:p>
            <a:endParaRPr lang="en-IN" dirty="0"/>
          </a:p>
          <a:p>
            <a:r>
              <a:rPr lang="en-IN" dirty="0" err="1" smtClean="0"/>
              <a:t>Tirunavukkarasar</a:t>
            </a:r>
            <a:r>
              <a:rPr lang="en-IN" dirty="0" smtClean="0"/>
              <a:t> ,</a:t>
            </a:r>
          </a:p>
          <a:p>
            <a:endParaRPr lang="en-IN" dirty="0"/>
          </a:p>
          <a:p>
            <a:r>
              <a:rPr lang="en-IN" dirty="0" err="1" smtClean="0"/>
              <a:t>Thirugnanasambandar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err="1" smtClean="0"/>
              <a:t>Sundarar</a:t>
            </a:r>
            <a:r>
              <a:rPr lang="en-IN" dirty="0" smtClean="0"/>
              <a:t>   and </a:t>
            </a:r>
          </a:p>
          <a:p>
            <a:endParaRPr lang="en-IN" dirty="0"/>
          </a:p>
          <a:p>
            <a:r>
              <a:rPr lang="en-IN" dirty="0" err="1" smtClean="0"/>
              <a:t>Manickavasagar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There was also woman saints like </a:t>
            </a:r>
            <a:r>
              <a:rPr lang="en-IN" dirty="0" err="1" smtClean="0"/>
              <a:t>Karaikkal</a:t>
            </a:r>
            <a:r>
              <a:rPr lang="en-IN" dirty="0" smtClean="0"/>
              <a:t> </a:t>
            </a:r>
            <a:r>
              <a:rPr lang="en-IN" dirty="0" err="1" smtClean="0"/>
              <a:t>Ammaiyar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They  composed devotional songs  and spread </a:t>
            </a:r>
            <a:r>
              <a:rPr lang="en-IN" dirty="0" err="1" smtClean="0"/>
              <a:t>Bhakthi</a:t>
            </a:r>
            <a:r>
              <a:rPr lang="en-IN" dirty="0" smtClean="0"/>
              <a:t> among the minds of the  people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47157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0382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615</Words>
  <Application>Microsoft Office PowerPoint</Application>
  <PresentationFormat>On-screen Show (4:3)</PresentationFormat>
  <Paragraphs>112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ECONOMIC CONDITIONS DURING THE PALLAVAS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CONDITIONS DURING THE PALLAVAS </dc:title>
  <dc:creator>sid m</dc:creator>
  <cp:lastModifiedBy>lingamal</cp:lastModifiedBy>
  <cp:revision>13</cp:revision>
  <dcterms:created xsi:type="dcterms:W3CDTF">2006-08-16T00:00:00Z</dcterms:created>
  <dcterms:modified xsi:type="dcterms:W3CDTF">2018-07-10T17:18:36Z</dcterms:modified>
</cp:coreProperties>
</file>